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325" r:id="rId7"/>
    <p:sldId id="263" r:id="rId8"/>
    <p:sldId id="322" r:id="rId9"/>
    <p:sldId id="264" r:id="rId10"/>
    <p:sldId id="302" r:id="rId11"/>
    <p:sldId id="297" r:id="rId12"/>
    <p:sldId id="298" r:id="rId13"/>
    <p:sldId id="299" r:id="rId14"/>
    <p:sldId id="327" r:id="rId15"/>
    <p:sldId id="328" r:id="rId16"/>
    <p:sldId id="329" r:id="rId17"/>
    <p:sldId id="321" r:id="rId18"/>
    <p:sldId id="311" r:id="rId19"/>
    <p:sldId id="282" r:id="rId20"/>
    <p:sldId id="307" r:id="rId21"/>
    <p:sldId id="330" r:id="rId22"/>
    <p:sldId id="331" r:id="rId23"/>
    <p:sldId id="333" r:id="rId24"/>
    <p:sldId id="332" r:id="rId25"/>
    <p:sldId id="334" r:id="rId26"/>
    <p:sldId id="335" r:id="rId27"/>
    <p:sldId id="341" r:id="rId28"/>
    <p:sldId id="336" r:id="rId29"/>
    <p:sldId id="340" r:id="rId30"/>
    <p:sldId id="33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7E9"/>
    <a:srgbClr val="F3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18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4" Type="http://schemas.openxmlformats.org/officeDocument/2006/relationships/hyperlink" Target="http://www.dx.com/p/16v-1000uf-aluminum-motherboard-capacitors-20-piece-pack-127865#.V0IQv5MrJMM" TargetMode="External"/><Relationship Id="rId5" Type="http://schemas.openxmlformats.org/officeDocument/2006/relationships/hyperlink" Target="https://www.amazon.com/gp/product/B00R17XUFC/ref=oh_aui_search_detailpage?ie=UTF8&amp;ps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75" y="758952"/>
            <a:ext cx="11205273" cy="4041648"/>
          </a:xfrm>
        </p:spPr>
        <p:txBody>
          <a:bodyPr/>
          <a:lstStyle/>
          <a:p>
            <a:r>
              <a:rPr lang="en-US" dirty="0" smtClean="0"/>
              <a:t>DIY Electronics:</a:t>
            </a:r>
            <a:br>
              <a:rPr lang="en-US" dirty="0" smtClean="0"/>
            </a:br>
            <a:r>
              <a:rPr lang="en-US" sz="4800" dirty="0" smtClean="0"/>
              <a:t>The Game of Simon using the </a:t>
            </a:r>
            <a:r>
              <a:rPr lang="en-US" sz="4800" dirty="0" err="1" smtClean="0"/>
              <a:t>Arudino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675" y="4800600"/>
            <a:ext cx="9990517" cy="1691640"/>
          </a:xfrm>
        </p:spPr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  <p:pic>
        <p:nvPicPr>
          <p:cNvPr id="1025" name="Picture 1" descr="pa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1 Neo Pixel Strip with 8 LEDs</a:t>
            </a:r>
          </a:p>
          <a:p>
            <a:r>
              <a:rPr lang="en-US" dirty="0"/>
              <a:t>1 1000F Capacitor</a:t>
            </a:r>
          </a:p>
          <a:p>
            <a:r>
              <a:rPr lang="en-US" dirty="0"/>
              <a:t>1 10K Ohm resistor</a:t>
            </a:r>
          </a:p>
          <a:p>
            <a:r>
              <a:rPr lang="en-US" dirty="0"/>
              <a:t>3 Male-Female wires</a:t>
            </a:r>
          </a:p>
          <a:p>
            <a:r>
              <a:rPr lang="en-US" dirty="0" smtClean="0"/>
              <a:t>12 Short Male-Male </a:t>
            </a:r>
            <a:r>
              <a:rPr lang="en-US" dirty="0"/>
              <a:t>wires</a:t>
            </a:r>
          </a:p>
          <a:p>
            <a:r>
              <a:rPr lang="en-US" dirty="0" smtClean="0"/>
              <a:t>4 </a:t>
            </a:r>
            <a:r>
              <a:rPr lang="en-US" dirty="0"/>
              <a:t>small buttons (not the bigger 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 Piezo Speaker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93" y="365760"/>
            <a:ext cx="10312719" cy="1325562"/>
          </a:xfrm>
        </p:spPr>
        <p:txBody>
          <a:bodyPr/>
          <a:lstStyle/>
          <a:p>
            <a:r>
              <a:rPr lang="en-US" dirty="0" smtClean="0"/>
              <a:t>Step 1 – Place </a:t>
            </a:r>
            <a:r>
              <a:rPr lang="en-US" smtClean="0"/>
              <a:t>the Buttons and Speaker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four buttons – Place the upper left corners in </a:t>
            </a:r>
            <a:r>
              <a:rPr lang="en-US" b="1" dirty="0" smtClean="0">
                <a:solidFill>
                  <a:srgbClr val="00B0F0"/>
                </a:solidFill>
              </a:rPr>
              <a:t>E:25, E:20, E:15</a:t>
            </a:r>
            <a:r>
              <a:rPr lang="en-US" dirty="0" smtClean="0">
                <a:solidFill>
                  <a:srgbClr val="7030A0"/>
                </a:solidFill>
              </a:rPr>
              <a:t>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E:10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Piezo so that the </a:t>
            </a:r>
            <a:r>
              <a:rPr lang="en-US" b="1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E:3</a:t>
            </a:r>
            <a:r>
              <a:rPr lang="en-US" dirty="0" smtClean="0"/>
              <a:t> and the </a:t>
            </a:r>
            <a:r>
              <a:rPr lang="en-US" b="1" dirty="0" smtClean="0">
                <a:solidFill>
                  <a:srgbClr val="00B050"/>
                </a:solidFill>
              </a:rPr>
              <a:t>–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E:1</a:t>
            </a:r>
            <a:r>
              <a:rPr lang="en-US" dirty="0" smtClean="0"/>
              <a:t> (the piezo you have will not look like the diagram – it will sit directly on the board)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0" y="1691322"/>
            <a:ext cx="4762039" cy="4988803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WS2811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+ (longer leg) of the capacitor into the </a:t>
            </a:r>
            <a:r>
              <a:rPr lang="en-US" b="1" dirty="0" smtClean="0">
                <a:solidFill>
                  <a:srgbClr val="FF0000"/>
                </a:solidFill>
              </a:rPr>
              <a:t>top red row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capacitor (also the side painted gray)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one leg of the resistor in </a:t>
            </a:r>
            <a:r>
              <a:rPr lang="en-US" b="1" dirty="0" smtClean="0">
                <a:solidFill>
                  <a:srgbClr val="00B0F0"/>
                </a:solidFill>
              </a:rPr>
              <a:t>E:30</a:t>
            </a:r>
            <a:r>
              <a:rPr lang="en-US" dirty="0" smtClean="0"/>
              <a:t> and the other leg into </a:t>
            </a:r>
            <a:r>
              <a:rPr lang="en-US" b="1" dirty="0">
                <a:solidFill>
                  <a:srgbClr val="00B0F0"/>
                </a:solidFill>
              </a:rPr>
              <a:t>G</a:t>
            </a:r>
            <a:r>
              <a:rPr lang="en-US" b="1" dirty="0" smtClean="0">
                <a:solidFill>
                  <a:srgbClr val="00B0F0"/>
                </a:solidFill>
              </a:rPr>
              <a:t>:30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4" y="1691322"/>
            <a:ext cx="5235897" cy="499491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Start to Wire Up WS2811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Attach the female end of a female-male wire onto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pin of the WS2811 – attach the male end into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of the Arduino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err="1" smtClean="0">
                <a:solidFill>
                  <a:srgbClr val="00B0F0"/>
                </a:solidFill>
              </a:rPr>
              <a:t>DIn</a:t>
            </a:r>
            <a:r>
              <a:rPr lang="en-US" dirty="0" smtClean="0"/>
              <a:t> </a:t>
            </a:r>
            <a:r>
              <a:rPr lang="en-US" dirty="0"/>
              <a:t>pin of the WS2811 – attach the male end into the </a:t>
            </a:r>
            <a:r>
              <a:rPr lang="en-US" b="1" dirty="0" smtClean="0">
                <a:solidFill>
                  <a:srgbClr val="00B0F0"/>
                </a:solidFill>
              </a:rPr>
              <a:t>I:30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28800"/>
            <a:ext cx="6067746" cy="4531988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Run the Ground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</a:t>
            </a:r>
            <a:r>
              <a:rPr lang="en-US" b="1" dirty="0">
                <a:solidFill>
                  <a:srgbClr val="00B050"/>
                </a:solidFill>
              </a:rPr>
              <a:t>GND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on the lower row of the Arduino to anywhere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smtClean="0">
                <a:solidFill>
                  <a:srgbClr val="00B050"/>
                </a:solidFill>
              </a:rPr>
              <a:t>GND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/>
              <a:t>pin of the WS2811 – </a:t>
            </a:r>
            <a:r>
              <a:rPr lang="en-US" dirty="0" smtClean="0"/>
              <a:t>place the male end into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5 wires from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 to </a:t>
            </a:r>
            <a:r>
              <a:rPr lang="en-US" b="1" dirty="0" smtClean="0">
                <a:solidFill>
                  <a:srgbClr val="00B0F0"/>
                </a:solidFill>
              </a:rPr>
              <a:t>A:25, A:20, A:15, A:10,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A:1</a:t>
            </a:r>
            <a:endParaRPr lang="en-US" b="1" dirty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33134"/>
            <a:ext cx="6067746" cy="4523319"/>
          </a:xfrm>
        </p:spPr>
      </p:pic>
    </p:spTree>
    <p:extLst>
      <p:ext uri="{BB962C8B-B14F-4D97-AF65-F5344CB8AC3E}">
        <p14:creationId xmlns:p14="http://schemas.microsoft.com/office/powerpoint/2010/main" val="12410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Run the Data 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3049" y="1828800"/>
            <a:ext cx="4194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pin 2 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A:30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0070C0"/>
                </a:solidFill>
              </a:rPr>
              <a:t>blue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wire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</a:t>
            </a:r>
            <a:r>
              <a:rPr lang="en-US" sz="1600" b="1" dirty="0" smtClean="0">
                <a:solidFill>
                  <a:srgbClr val="F36100"/>
                </a:solidFill>
              </a:rPr>
              <a:t>pin 6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 smtClean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A:23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F36100"/>
                </a:solidFill>
              </a:rPr>
              <a:t>orange wire</a:t>
            </a:r>
            <a:r>
              <a:rPr lang="en-US" sz="1600" dirty="0" smtClean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8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A:18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10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A:13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12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A:8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36100"/>
                </a:solidFill>
              </a:rPr>
              <a:t>orange </a:t>
            </a:r>
            <a:r>
              <a:rPr lang="en-US" sz="1600" b="1" dirty="0">
                <a:solidFill>
                  <a:srgbClr val="F36100"/>
                </a:solidFill>
              </a:rPr>
              <a:t>wire</a:t>
            </a:r>
            <a:r>
              <a:rPr lang="en-US" sz="1600" dirty="0"/>
              <a:t> in diagram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D47E9"/>
                </a:solidFill>
              </a:rPr>
              <a:t>pin </a:t>
            </a:r>
            <a:r>
              <a:rPr lang="en-US" sz="1600" b="1" dirty="0" smtClean="0">
                <a:solidFill>
                  <a:srgbClr val="FD47E9"/>
                </a:solidFill>
              </a:rPr>
              <a:t>13</a:t>
            </a:r>
            <a:r>
              <a:rPr lang="en-US" sz="1600" dirty="0" smtClean="0">
                <a:solidFill>
                  <a:srgbClr val="FD47E9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D47E9"/>
                </a:solidFill>
              </a:rPr>
              <a:t>magenta wire</a:t>
            </a:r>
            <a:r>
              <a:rPr lang="en-US" sz="1600" dirty="0" smtClean="0"/>
              <a:t> </a:t>
            </a:r>
            <a:r>
              <a:rPr lang="en-US" sz="1600" dirty="0"/>
              <a:t>in diagram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</p:spTree>
    <p:extLst>
      <p:ext uri="{BB962C8B-B14F-4D97-AF65-F5344CB8AC3E}">
        <p14:creationId xmlns:p14="http://schemas.microsoft.com/office/powerpoint/2010/main" val="16860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Power on the Arduino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  <p:sp>
        <p:nvSpPr>
          <p:cNvPr id="7" name="TextBox 6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21679" y="3383581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6</a:t>
            </a:r>
            <a:r>
              <a:rPr lang="en-US" dirty="0" smtClean="0"/>
              <a:t>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simon_step_01.ino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simon_step_01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 and Pull Up Resistors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30" y="1887809"/>
            <a:ext cx="3146612" cy="201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763" y="4163078"/>
            <a:ext cx="2753664" cy="201705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1" y="2611666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570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simon_step_02.ino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simon_step_02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2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simon_step_03.ino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simon_step_03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simon_step_04.ino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simon_step_04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simon_step_05.ino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simon_step_05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</a:t>
            </a:r>
            <a:endParaRPr lang="en-US" b="1" dirty="0" smtClean="0"/>
          </a:p>
          <a:p>
            <a:r>
              <a:rPr lang="en-US" b="1" dirty="0" smtClean="0"/>
              <a:t>Wire up </a:t>
            </a:r>
            <a:r>
              <a:rPr lang="en-US" b="1" dirty="0" smtClean="0"/>
              <a:t>Project</a:t>
            </a:r>
          </a:p>
          <a:p>
            <a:r>
              <a:rPr lang="en-US" b="1" dirty="0" smtClean="0"/>
              <a:t>Arduino Sketch Basics</a:t>
            </a:r>
            <a:endParaRPr lang="en-US" b="1" dirty="0" smtClean="0"/>
          </a:p>
          <a:p>
            <a:r>
              <a:rPr lang="en-US" b="1" dirty="0"/>
              <a:t>WS2811</a:t>
            </a:r>
          </a:p>
          <a:p>
            <a:r>
              <a:rPr lang="en-US" b="1" dirty="0" smtClean="0"/>
              <a:t>Buttons </a:t>
            </a:r>
            <a:r>
              <a:rPr lang="en-US" b="1" dirty="0" smtClean="0"/>
              <a:t>and Pullup Resistors</a:t>
            </a:r>
          </a:p>
          <a:p>
            <a:r>
              <a:rPr lang="en-US" b="1" dirty="0" smtClean="0"/>
              <a:t>Piezo and tone</a:t>
            </a:r>
            <a:r>
              <a:rPr lang="en-US" b="1" dirty="0" smtClean="0"/>
              <a:t>()</a:t>
            </a:r>
            <a:endParaRPr lang="en-US" b="1" dirty="0" smtClean="0"/>
          </a:p>
          <a:p>
            <a:r>
              <a:rPr lang="en-US" b="1" dirty="0" smtClean="0"/>
              <a:t>Game Time!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4"/>
              </a:rPr>
              <a:t>http://www.dx.com/p/16v-1000uf-aluminum-motherboard-capacitors-20-piece-pack-127865#.</a:t>
            </a:r>
            <a:r>
              <a:rPr lang="en-US" dirty="0" smtClean="0">
                <a:hlinkClick r:id="rId4"/>
              </a:rPr>
              <a:t>V0IQv5MrJMM</a:t>
            </a:r>
            <a:endParaRPr lang="en-US" dirty="0" smtClean="0"/>
          </a:p>
          <a:p>
            <a:r>
              <a:rPr lang="en-US" dirty="0" smtClean="0"/>
              <a:t>50 Button Pack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www.amazon.com/gp/product/B00R17XUFC/ref=oh_aui_search_detailpage?ie=UTF8&amp;psc=1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1946</TotalTime>
  <Words>723</Words>
  <Application>Microsoft Macintosh PowerPoint</Application>
  <PresentationFormat>Widescreen</PresentationFormat>
  <Paragraphs>121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Century Schoolbook</vt:lpstr>
      <vt:lpstr>Wingdings 2</vt:lpstr>
      <vt:lpstr>Arial</vt:lpstr>
      <vt:lpstr>View</vt:lpstr>
      <vt:lpstr>DIY Electronics: The Game of Simon using the Arudino</vt:lpstr>
      <vt:lpstr>About Me</vt:lpstr>
      <vt:lpstr>Contact</vt:lpstr>
      <vt:lpstr>Agenda</vt:lpstr>
      <vt:lpstr>Your Kits</vt:lpstr>
      <vt:lpstr>The Arduino Uno</vt:lpstr>
      <vt:lpstr>Breadboard</vt:lpstr>
      <vt:lpstr>Just Like Battleship</vt:lpstr>
      <vt:lpstr>Wiring up a Circuit</vt:lpstr>
      <vt:lpstr>Project Parts List</vt:lpstr>
      <vt:lpstr>Step 1 – Place the Buttons and Speaker</vt:lpstr>
      <vt:lpstr>Step 2 – Place WS2811 Components</vt:lpstr>
      <vt:lpstr>Step 3 – Start to Wire Up WS2811</vt:lpstr>
      <vt:lpstr>Step 4 – Run the Ground Wires</vt:lpstr>
      <vt:lpstr>Step 5 – Run the Data Lines</vt:lpstr>
      <vt:lpstr>Step 5 – Power on the Arduino</vt:lpstr>
      <vt:lpstr>Step 6 – Program the Arduino</vt:lpstr>
      <vt:lpstr>Step 7 – Open the Serial Monitor</vt:lpstr>
      <vt:lpstr>WS2811</vt:lpstr>
      <vt:lpstr>Button as a Switch</vt:lpstr>
      <vt:lpstr>Resistors and Pull Up Resistors</vt:lpstr>
      <vt:lpstr>Simon Step 2</vt:lpstr>
      <vt:lpstr>Program the Arduino</vt:lpstr>
      <vt:lpstr>Simon Step 3</vt:lpstr>
      <vt:lpstr>Program the Arduino</vt:lpstr>
      <vt:lpstr>Simon Step 4</vt:lpstr>
      <vt:lpstr>Piezoelectric Components</vt:lpstr>
      <vt:lpstr>Program the Arduino</vt:lpstr>
      <vt:lpstr>Simon Step 5</vt:lpstr>
      <vt:lpstr>Program the Arduino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74</cp:revision>
  <cp:lastPrinted>2016-06-03T17:59:46Z</cp:lastPrinted>
  <dcterms:created xsi:type="dcterms:W3CDTF">2016-03-05T22:58:38Z</dcterms:created>
  <dcterms:modified xsi:type="dcterms:W3CDTF">2016-07-08T03:15:35Z</dcterms:modified>
</cp:coreProperties>
</file>